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75" r:id="rId3"/>
    <p:sldId id="274" r:id="rId4"/>
    <p:sldId id="276" r:id="rId5"/>
    <p:sldId id="277" r:id="rId6"/>
    <p:sldId id="278" r:id="rId7"/>
    <p:sldId id="280" r:id="rId8"/>
    <p:sldId id="279" r:id="rId9"/>
    <p:sldId id="283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84" r:id="rId25"/>
    <p:sldId id="289" r:id="rId26"/>
    <p:sldId id="285" r:id="rId27"/>
    <p:sldId id="286" r:id="rId28"/>
    <p:sldId id="271" r:id="rId29"/>
    <p:sldId id="272" r:id="rId30"/>
    <p:sldId id="273" r:id="rId31"/>
    <p:sldId id="287" r:id="rId32"/>
    <p:sldId id="282" r:id="rId33"/>
    <p:sldId id="288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 varScale="1">
        <p:scale>
          <a:sx n="52" d="100"/>
          <a:sy n="52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聲明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詳細資訊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詳細資訊</a:t>
            </a:r>
          </a:p>
        </p:txBody>
      </p:sp>
      <p:sp>
        <p:nvSpPr>
          <p:cNvPr id="107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出處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「著名的引言」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生長在岩石之間野生植物的特寫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烏雲下的大片岩層前面是條土沙道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生長在熔岩石之間野生植物的特寫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瀑布周圍有綠色岩石景觀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綠色丘陵景觀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幻燈片標題</a:t>
            </a:r>
          </a:p>
        </p:txBody>
      </p:sp>
      <p:sp>
        <p:nvSpPr>
          <p:cNvPr id="3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長滿苔蘚的岩石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44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61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62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烏雲下的大片岩層前面是條土沙道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章節標題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80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議程標題</a:t>
            </a:r>
          </a:p>
        </p:txBody>
      </p:sp>
      <p:sp>
        <p:nvSpPr>
          <p:cNvPr id="89" name="議程副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議程副標題</a:t>
            </a:r>
          </a:p>
        </p:txBody>
      </p:sp>
      <p:sp>
        <p:nvSpPr>
          <p:cNvPr id="90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議程主題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ORRY"/>
          <p:cNvSpPr txBox="1">
            <a:spLocks noGrp="1"/>
          </p:cNvSpPr>
          <p:nvPr>
            <p:ph type="ctrTitle"/>
          </p:nvPr>
        </p:nvSpPr>
        <p:spPr>
          <a:xfrm>
            <a:off x="-6555271" y="9067799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rPr dirty="0"/>
              <a:t>SORRY 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66682452-3951-3948-B3F3-67DB19C1C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47" y="1510241"/>
            <a:ext cx="24544294" cy="10695517"/>
          </a:xfrm>
          <a:prstGeom prst="rect">
            <a:avLst/>
          </a:prstGeom>
        </p:spPr>
      </p:pic>
      <p:sp>
        <p:nvSpPr>
          <p:cNvPr id="3" name="Tide…">
            <a:extLst>
              <a:ext uri="{FF2B5EF4-FFF2-40B4-BE49-F238E27FC236}">
                <a16:creationId xmlns:a16="http://schemas.microsoft.com/office/drawing/2014/main" id="{756EE668-E474-0C44-A59B-AC0BA9A4CE60}"/>
              </a:ext>
            </a:extLst>
          </p:cNvPr>
          <p:cNvSpPr txBox="1">
            <a:spLocks/>
          </p:cNvSpPr>
          <p:nvPr/>
        </p:nvSpPr>
        <p:spPr>
          <a:xfrm>
            <a:off x="193244" y="-1"/>
            <a:ext cx="21971004" cy="2924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defRPr sz="19100" b="0" spc="-382">
                <a:latin typeface="Neoveau Ver.0.907 Regular"/>
                <a:ea typeface="Neoveau Ver.0.907 Regular"/>
                <a:cs typeface="Neoveau Ver.0.907 Regular"/>
                <a:sym typeface="Neoveau Ver.0.907 Regular"/>
              </a:defRPr>
            </a:pPr>
            <a:r>
              <a:rPr lang="en-GB" sz="19100" b="0" spc="-382" dirty="0">
                <a:latin typeface="Neoveau Ver.0.907 Regular"/>
                <a:ea typeface="Neoveau Ver.0.907 Regular"/>
                <a:cs typeface="Neoveau Ver.0.907 Regular"/>
                <a:sym typeface="Neoveau Ver.0.907 Regular"/>
              </a:rPr>
              <a:t>Comma</a:t>
            </a:r>
            <a:r>
              <a:rPr lang="zh-CN" altLang="en-US" sz="19100" b="0" spc="-382" dirty="0">
                <a:latin typeface="Neoveau Ver.0.907 Regular"/>
                <a:ea typeface="Neoveau Ver.0.907 Regular"/>
                <a:cs typeface="Neoveau Ver.0.907 Regular"/>
                <a:sym typeface="Neoveau Ver.0.907 Regular"/>
              </a:rPr>
              <a:t> </a:t>
            </a:r>
            <a:r>
              <a:rPr lang="en-GB" altLang="zh-CN" sz="19100" b="0" spc="-382" dirty="0">
                <a:latin typeface="Neoveau Ver.0.907 Regular"/>
                <a:ea typeface="Neoveau Ver.0.907 Regular"/>
                <a:cs typeface="Neoveau Ver.0.907 Regular"/>
                <a:sym typeface="Neoveau Ver.0.907 Regular"/>
              </a:rPr>
              <a:t>Centre</a:t>
            </a:r>
            <a:endParaRPr lang="en-GB" sz="19100" b="0" spc="-382" dirty="0">
              <a:latin typeface="Neoveau Ver.0.907 Regular"/>
              <a:ea typeface="Neoveau Ver.0.907 Regular"/>
              <a:cs typeface="Neoveau Ver.0.907 Regular"/>
              <a:sym typeface="Neoveau Ver.0.907 Regular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截圖 2022-02-24 14.53.39.png" descr="截圖 2022-02-24 14.53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80" y="56293"/>
            <a:ext cx="23160839" cy="13358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ecedent1"/>
          <p:cNvSpPr txBox="1">
            <a:spLocks noGrp="1"/>
          </p:cNvSpPr>
          <p:nvPr>
            <p:ph type="title"/>
          </p:nvPr>
        </p:nvSpPr>
        <p:spPr>
          <a:xfrm>
            <a:off x="1040622" y="-4180263"/>
            <a:ext cx="9779001" cy="5882274"/>
          </a:xfrm>
          <a:prstGeom prst="rect">
            <a:avLst/>
          </a:prstGeom>
        </p:spPr>
        <p:txBody>
          <a:bodyPr/>
          <a:lstStyle/>
          <a:p>
            <a:r>
              <a:t>Precedent1</a:t>
            </a:r>
          </a:p>
        </p:txBody>
      </p:sp>
      <p:sp>
        <p:nvSpPr>
          <p:cNvPr id="156" name="HOOOLDESIGN STUDIO"/>
          <p:cNvSpPr txBox="1">
            <a:spLocks noGrp="1"/>
          </p:cNvSpPr>
          <p:nvPr>
            <p:ph type="body" sz="quarter" idx="1"/>
          </p:nvPr>
        </p:nvSpPr>
        <p:spPr>
          <a:xfrm>
            <a:off x="1040622" y="7155363"/>
            <a:ext cx="9779001" cy="5382403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2500"/>
              </a:spcBef>
              <a:defRPr sz="2500">
                <a:solidFill>
                  <a:srgbClr val="30303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spcBef>
                <a:spcPts val="2500"/>
              </a:spcBef>
              <a:defRPr sz="2500">
                <a:solidFill>
                  <a:srgbClr val="30303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HOOOLDESIGN STUDIO</a:t>
            </a:r>
          </a:p>
          <a:p>
            <a:endParaRPr/>
          </a:p>
        </p:txBody>
      </p:sp>
      <p:pic>
        <p:nvPicPr>
          <p:cNvPr id="157" name="feature.jpg" descr="fea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690" y="1193027"/>
            <a:ext cx="16027207" cy="106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HANROW WOOD Taiyuan"/>
          <p:cNvSpPr txBox="1"/>
          <p:nvPr/>
        </p:nvSpPr>
        <p:spPr>
          <a:xfrm>
            <a:off x="1159523" y="1529710"/>
            <a:ext cx="22064954" cy="5882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lnSpc>
                <a:spcPct val="80000"/>
              </a:lnSpc>
              <a:defRPr sz="8500" b="1" spc="-170"/>
            </a:lvl1pPr>
          </a:lstStyle>
          <a:p>
            <a:r>
              <a:t>HANROW WOOD Taiyuan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轴测图1.jpg" descr="轴测图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81" y="190289"/>
            <a:ext cx="16429238" cy="13335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23.jpg" descr="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10" y="678876"/>
            <a:ext cx="19050001" cy="127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一层平面图.jpg" descr="一层平面图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081" y="487010"/>
            <a:ext cx="16555909" cy="1200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二层平面图.jpg" descr="二层平面图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91" y="442636"/>
            <a:ext cx="18500633" cy="13195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截圖 2022-02-24 13.00.49.png" descr="截圖 2022-02-24 13.00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80" y="802441"/>
            <a:ext cx="12852627" cy="1168564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Precedent 2"/>
          <p:cNvSpPr txBox="1">
            <a:spLocks noGrp="1"/>
          </p:cNvSpPr>
          <p:nvPr>
            <p:ph type="title" idx="4294967295"/>
          </p:nvPr>
        </p:nvSpPr>
        <p:spPr>
          <a:xfrm>
            <a:off x="1040622" y="-4180263"/>
            <a:ext cx="9779001" cy="5882274"/>
          </a:xfrm>
          <a:prstGeom prst="rect">
            <a:avLst/>
          </a:prstGeom>
        </p:spPr>
        <p:txBody>
          <a:bodyPr anchor="b"/>
          <a:lstStyle/>
          <a:p>
            <a:r>
              <a:t>Precedent 2</a:t>
            </a:r>
          </a:p>
        </p:txBody>
      </p:sp>
      <p:sp>
        <p:nvSpPr>
          <p:cNvPr id="170" name="幻燈片項目符號文字"/>
          <p:cNvSpPr txBox="1">
            <a:spLocks noGrp="1"/>
          </p:cNvSpPr>
          <p:nvPr>
            <p:ph type="body" sz="quarter" idx="4294967295"/>
          </p:nvPr>
        </p:nvSpPr>
        <p:spPr>
          <a:xfrm>
            <a:off x="1253893" y="6752518"/>
            <a:ext cx="9779001" cy="538240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2500"/>
              </a:spcBef>
              <a:buSzTx/>
              <a:buNone/>
              <a:defRPr sz="2500" b="1">
                <a:solidFill>
                  <a:srgbClr val="30303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pPr>
            <a:endParaRPr/>
          </a:p>
        </p:txBody>
      </p:sp>
      <p:sp>
        <p:nvSpPr>
          <p:cNvPr id="171" name="CEMENTINE TREE HOTEL"/>
          <p:cNvSpPr txBox="1"/>
          <p:nvPr/>
        </p:nvSpPr>
        <p:spPr>
          <a:xfrm>
            <a:off x="1159523" y="1529710"/>
            <a:ext cx="22064954" cy="5882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lnSpc>
                <a:spcPct val="80000"/>
              </a:lnSpc>
              <a:defRPr sz="8500" b="1" spc="-170"/>
            </a:lvl1pPr>
          </a:lstStyle>
          <a:p>
            <a:r>
              <a:t>CEMENTINE TREE HOTEL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截圖 2022-02-24 13.00.14.png" descr="截圖 2022-02-24 13.00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96" y="521159"/>
            <a:ext cx="16200608" cy="12673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截圖 2022-02-24 13.00.30.png" descr="截圖 2022-02-24 13.00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13" y="296518"/>
            <a:ext cx="15650937" cy="12889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截圖 2022-02-24 13.03.20.png" descr="截圖 2022-02-24 13.03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617" y="297015"/>
            <a:ext cx="15417271" cy="12806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截圖 2022-02-24 14.42.40.png" descr="截圖 2022-02-24 14.42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46" y="1461814"/>
            <a:ext cx="16179801" cy="10007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50579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截圖 2022-02-24 13.01.42.png" descr="截圖 2022-02-24 13.01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60" y="98397"/>
            <a:ext cx="16807967" cy="13134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截圖 2022-02-24 13.02.34.png" descr="截圖 2022-02-24 13.02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259" y="296894"/>
            <a:ext cx="16536766" cy="13122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截圖 2022-02-24 13.03.50.png" descr="截圖 2022-02-24 13.03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359" y="295910"/>
            <a:ext cx="16137282" cy="13124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截圖 2022-02-24 13.04.13.png" descr="截圖 2022-02-24 13.04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78" y="363579"/>
            <a:ext cx="13465497" cy="12988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A0A618-C76F-8F4C-93B8-735506A80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94430" y="-1596834"/>
            <a:ext cx="12519480" cy="16712608"/>
          </a:xfrm>
          <a:prstGeom prst="rect">
            <a:avLst/>
          </a:prstGeom>
        </p:spPr>
      </p:pic>
      <p:pic>
        <p:nvPicPr>
          <p:cNvPr id="11" name="圖片 10" descr="一張含有 文字, 建築物, 個人, 室外 的圖片&#10;&#10;自動產生的描述">
            <a:extLst>
              <a:ext uri="{FF2B5EF4-FFF2-40B4-BE49-F238E27FC236}">
                <a16:creationId xmlns:a16="http://schemas.microsoft.com/office/drawing/2014/main" id="{D4C7C8E0-8C1A-E240-812C-20C926DE5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930" y="4395910"/>
            <a:ext cx="9525000" cy="86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15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5290D84-CF6B-864B-92E8-2AA02287B302}"/>
              </a:ext>
            </a:extLst>
          </p:cNvPr>
          <p:cNvSpPr/>
          <p:nvPr/>
        </p:nvSpPr>
        <p:spPr>
          <a:xfrm>
            <a:off x="-446567" y="-297714"/>
            <a:ext cx="25390548" cy="140137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D4739C-31BB-9845-AF4F-82C67CE17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47" y="-527098"/>
            <a:ext cx="10281980" cy="13716000"/>
          </a:xfrm>
          <a:prstGeom prst="rect">
            <a:avLst/>
          </a:prstGeom>
        </p:spPr>
      </p:pic>
      <p:pic>
        <p:nvPicPr>
          <p:cNvPr id="9" name="圖片 8" descr="一張含有 黑暗 的圖片&#10;&#10;自動產生的描述">
            <a:extLst>
              <a:ext uri="{FF2B5EF4-FFF2-40B4-BE49-F238E27FC236}">
                <a16:creationId xmlns:a16="http://schemas.microsoft.com/office/drawing/2014/main" id="{C3780030-FE8C-3540-B966-FD3082EC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47" y="-527098"/>
            <a:ext cx="10281980" cy="13716000"/>
          </a:xfrm>
          <a:prstGeom prst="rect">
            <a:avLst/>
          </a:prstGeom>
        </p:spPr>
      </p:pic>
      <p:pic>
        <p:nvPicPr>
          <p:cNvPr id="13" name="圖片 12" descr="一張含有 箭 的圖片&#10;&#10;自動產生的描述">
            <a:extLst>
              <a:ext uri="{FF2B5EF4-FFF2-40B4-BE49-F238E27FC236}">
                <a16:creationId xmlns:a16="http://schemas.microsoft.com/office/drawing/2014/main" id="{1F2B7C09-08BE-1445-9B1A-D597BE01C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47" y="-551812"/>
            <a:ext cx="10281980" cy="13716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AC91CA9-8BBD-7F4B-B7D5-AF256AC5D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47" y="-510499"/>
            <a:ext cx="10281980" cy="13716000"/>
          </a:xfrm>
          <a:prstGeom prst="rect">
            <a:avLst/>
          </a:prstGeom>
        </p:spPr>
      </p:pic>
      <p:pic>
        <p:nvPicPr>
          <p:cNvPr id="17" name="圖片 16" descr="一張含有 黑暗 的圖片&#10;&#10;自動產生的描述">
            <a:extLst>
              <a:ext uri="{FF2B5EF4-FFF2-40B4-BE49-F238E27FC236}">
                <a16:creationId xmlns:a16="http://schemas.microsoft.com/office/drawing/2014/main" id="{DE18E492-0547-0445-80FA-0212FF4A2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47" y="-527098"/>
            <a:ext cx="10281980" cy="13716000"/>
          </a:xfrm>
          <a:prstGeom prst="rect">
            <a:avLst/>
          </a:prstGeom>
        </p:spPr>
      </p:pic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50F9D013-BB05-CD4B-95E0-C4E3EA878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47" y="-568411"/>
            <a:ext cx="1028198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43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821F496-BE18-D444-ACFB-893B568E9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2" y="472812"/>
            <a:ext cx="17047535" cy="127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595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BDF64C-2D76-C24B-9975-F26E4640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508" y="935665"/>
            <a:ext cx="16608943" cy="124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2520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DSC_0576.jpg.jpeg" descr="DSC_0576.jp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621" y="282528"/>
            <a:ext cx="19059336" cy="127124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976521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earl1.jpg" descr="pearl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9" y="920287"/>
            <a:ext cx="9144001" cy="12192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69778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截圖 2022-02-24 14.42.53.png" descr="截圖 2022-02-24 14.42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27" y="388331"/>
            <a:ext cx="19642829" cy="123735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170340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51f2329dcf6e1456c092b04e91b8671e.jpeg" descr="51f2329dcf6e1456c092b04e91b8671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98" y="405553"/>
            <a:ext cx="12904895" cy="129048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891207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8004CE7-191A-D74C-B7F9-A1B7EE310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94430" y="-1596834"/>
            <a:ext cx="12519480" cy="1671260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F4C43BE-8AF0-A544-9E0D-A5802EE2BE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64" y="499729"/>
            <a:ext cx="16712609" cy="1251948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F97507-E759-6C42-AAC9-B4B6C8300F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64" y="499728"/>
            <a:ext cx="16712609" cy="125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259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截圖 2022-02-24 14.27.00.png" descr="截圖 2022-02-24 14.27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20" y="420914"/>
            <a:ext cx="18752241" cy="12803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33660D-4319-3B43-B268-49D9C7BB8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46" y="498630"/>
            <a:ext cx="19939722" cy="1278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933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截圖 2022-02-24 14.42.13.png" descr="截圖 2022-02-24 14.42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80" y="612913"/>
            <a:ext cx="19255294" cy="118703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77751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截圖 2022-02-24 14.44.07.png" descr="截圖 2022-02-24 14.44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48" y="2230793"/>
            <a:ext cx="18021301" cy="10020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85588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截圖 2022-02-24 14.44.59.png" descr="截圖 2022-02-24 14.44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593" y="749355"/>
            <a:ext cx="18858994" cy="117554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294900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olid-beige-fabric-by-Cosmo-236298-4.jpg" descr="solid-beige-fabric-by-Cosmo-236298-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6753" y="600658"/>
            <a:ext cx="12182929" cy="1218292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正方形"/>
          <p:cNvSpPr/>
          <p:nvPr/>
        </p:nvSpPr>
        <p:spPr>
          <a:xfrm>
            <a:off x="18437216" y="2297640"/>
            <a:ext cx="9120720" cy="9120720"/>
          </a:xfrm>
          <a:prstGeom prst="rect">
            <a:avLst/>
          </a:prstGeom>
          <a:solidFill>
            <a:srgbClr val="899FA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5F8B9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de…"/>
          <p:cNvSpPr txBox="1">
            <a:spLocks noGrp="1"/>
          </p:cNvSpPr>
          <p:nvPr>
            <p:ph type="ctrTitle"/>
          </p:nvPr>
        </p:nvSpPr>
        <p:spPr>
          <a:xfrm>
            <a:off x="1040619" y="537066"/>
            <a:ext cx="21971004" cy="11127145"/>
          </a:xfrm>
          <a:prstGeom prst="rect">
            <a:avLst/>
          </a:prstGeom>
        </p:spPr>
        <p:txBody>
          <a:bodyPr/>
          <a:lstStyle/>
          <a:p>
            <a:pPr>
              <a:defRPr sz="19100" b="0" spc="-382">
                <a:latin typeface="Neoveau Ver.0.907 Regular"/>
                <a:ea typeface="Neoveau Ver.0.907 Regular"/>
                <a:cs typeface="Neoveau Ver.0.907 Regular"/>
                <a:sym typeface="Neoveau Ver.0.907 Regular"/>
              </a:defRPr>
            </a:pPr>
            <a:r>
              <a:rPr lang="en-GB" dirty="0"/>
              <a:t>Tide </a:t>
            </a:r>
          </a:p>
          <a:p>
            <a:pPr>
              <a:defRPr sz="19100" b="0" spc="-382">
                <a:latin typeface="Neoveau Ver.0.907 Regular"/>
                <a:ea typeface="Neoveau Ver.0.907 Regular"/>
                <a:cs typeface="Neoveau Ver.0.907 Regular"/>
                <a:sym typeface="Neoveau Ver.0.907 Regular"/>
              </a:defRPr>
            </a:pPr>
            <a:r>
              <a:rPr lang="en-GB" dirty="0"/>
              <a:t>Anchor</a:t>
            </a:r>
          </a:p>
          <a:p>
            <a:pPr>
              <a:defRPr sz="19100" b="0" spc="-382">
                <a:latin typeface="Neoveau Ver.0.907 Regular"/>
                <a:ea typeface="Neoveau Ver.0.907 Regular"/>
                <a:cs typeface="Neoveau Ver.0.907 Regular"/>
                <a:sym typeface="Neoveau Ver.0.907 Regular"/>
              </a:defRPr>
            </a:pPr>
            <a:r>
              <a:rPr lang="en-GB" dirty="0"/>
              <a:t>Dissipation </a:t>
            </a:r>
          </a:p>
          <a:p>
            <a:pPr>
              <a:defRPr sz="19100" b="0" spc="-382">
                <a:latin typeface="Neoveau Ver.0.907 Regular"/>
                <a:ea typeface="Neoveau Ver.0.907 Regular"/>
                <a:cs typeface="Neoveau Ver.0.907 Regular"/>
                <a:sym typeface="Neoveau Ver.0.907 Regular"/>
              </a:defRPr>
            </a:pPr>
            <a:r>
              <a:rPr lang="en-GB" dirty="0"/>
              <a:t>Deposition</a:t>
            </a:r>
          </a:p>
        </p:txBody>
      </p:sp>
    </p:spTree>
    <p:extLst>
      <p:ext uri="{BB962C8B-B14F-4D97-AF65-F5344CB8AC3E}">
        <p14:creationId xmlns:p14="http://schemas.microsoft.com/office/powerpoint/2010/main" val="22849917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D02710-6003-C84D-82E5-A554030A236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947002" y="0"/>
            <a:ext cx="21971000" cy="1144688"/>
          </a:xfrm>
        </p:spPr>
        <p:txBody>
          <a:bodyPr>
            <a:noAutofit/>
          </a:bodyPr>
          <a:lstStyle/>
          <a:p>
            <a:r>
              <a:rPr kumimoji="1" lang="en-GB" altLang="zh-TW" sz="3200" dirty="0"/>
              <a:t>The wind is caught in the swirling sea drops</a:t>
            </a:r>
          </a:p>
          <a:p>
            <a:r>
              <a:rPr kumimoji="1" lang="en-GB" altLang="zh-TW" sz="3200" dirty="0"/>
              <a:t>Dispersing dully</a:t>
            </a:r>
          </a:p>
          <a:p>
            <a:r>
              <a:rPr kumimoji="1" lang="en-GB" altLang="zh-TW" sz="3200" dirty="0"/>
              <a:t>Infiltrating the empire of light</a:t>
            </a:r>
          </a:p>
          <a:p>
            <a:endParaRPr kumimoji="1" lang="en-GB" altLang="zh-TW" sz="3200" dirty="0"/>
          </a:p>
          <a:p>
            <a:r>
              <a:rPr kumimoji="1" lang="en-GB" altLang="zh-TW" sz="3200" dirty="0"/>
              <a:t>Anchors fluttering</a:t>
            </a:r>
          </a:p>
          <a:p>
            <a:r>
              <a:rPr kumimoji="1" lang="en-GB" altLang="zh-TW" sz="3200" dirty="0"/>
              <a:t>Waiting for the smashed bridge</a:t>
            </a:r>
          </a:p>
          <a:p>
            <a:r>
              <a:rPr kumimoji="1" lang="en-GB" altLang="zh-TW" sz="3200" dirty="0"/>
              <a:t>Looking into the distance</a:t>
            </a:r>
          </a:p>
          <a:p>
            <a:r>
              <a:rPr kumimoji="1" lang="en-GB" altLang="zh-TW" sz="3200" dirty="0"/>
              <a:t>The salty taste rusts the remaining perception of reality</a:t>
            </a:r>
          </a:p>
          <a:p>
            <a:r>
              <a:rPr kumimoji="1" lang="en-GB" altLang="zh-TW" sz="3200" dirty="0"/>
              <a:t>Aggravating the pain of aging in the mind</a:t>
            </a:r>
          </a:p>
          <a:p>
            <a:r>
              <a:rPr kumimoji="1" lang="en-GB" altLang="zh-TW" sz="3200" dirty="0"/>
              <a:t>Breathing in a bit of broken sentiment</a:t>
            </a:r>
          </a:p>
          <a:p>
            <a:endParaRPr kumimoji="1" lang="en-GB" altLang="zh-TW" sz="3200" dirty="0"/>
          </a:p>
          <a:p>
            <a:r>
              <a:rPr kumimoji="1" lang="en-GB" altLang="zh-TW" sz="3200" dirty="0"/>
              <a:t>The threads pulling up the tinkling people</a:t>
            </a:r>
          </a:p>
          <a:p>
            <a:r>
              <a:rPr kumimoji="1" lang="en-GB" altLang="zh-TW" sz="3200" dirty="0"/>
              <a:t>Tying anchors to fly to the island at the end of the world</a:t>
            </a:r>
          </a:p>
          <a:p>
            <a:endParaRPr kumimoji="1" lang="en-GB" altLang="zh-TW" sz="3200" dirty="0"/>
          </a:p>
          <a:p>
            <a:r>
              <a:rPr kumimoji="1" lang="en-GB" altLang="zh-TW" sz="3200" dirty="0"/>
              <a:t>The cracks on the bridge limp and run</a:t>
            </a:r>
          </a:p>
          <a:p>
            <a:r>
              <a:rPr kumimoji="1" lang="en-GB" altLang="zh-TW" sz="3200" dirty="0"/>
              <a:t>Splitting and cutting through the snowy night</a:t>
            </a:r>
          </a:p>
          <a:p>
            <a:r>
              <a:rPr kumimoji="1" lang="en-GB" altLang="zh-TW" sz="3200" dirty="0"/>
              <a:t>In this silent and unoccupied waltz</a:t>
            </a:r>
          </a:p>
          <a:p>
            <a:endParaRPr kumimoji="1" lang="en-GB" altLang="zh-TW" sz="3200" dirty="0"/>
          </a:p>
          <a:p>
            <a:r>
              <a:rPr kumimoji="1" lang="en-GB" altLang="zh-TW" sz="3200" dirty="0"/>
              <a:t>The snow turns to sand and is deposited on the benches</a:t>
            </a:r>
          </a:p>
          <a:p>
            <a:r>
              <a:rPr kumimoji="1" lang="en-GB" altLang="zh-TW" sz="3200" dirty="0"/>
              <a:t>Lighting the graveside candle for this mono film</a:t>
            </a:r>
          </a:p>
          <a:p>
            <a:endParaRPr kumimoji="1" lang="en-GB" altLang="zh-TW" sz="3200" dirty="0"/>
          </a:p>
          <a:p>
            <a:r>
              <a:rPr kumimoji="1" lang="en-GB" altLang="zh-TW" sz="3200" dirty="0"/>
              <a:t>The sea still laps</a:t>
            </a:r>
          </a:p>
          <a:p>
            <a:r>
              <a:rPr kumimoji="1" lang="en-GB" altLang="zh-TW" sz="3200" dirty="0"/>
              <a:t>Wrapped in a distant dream</a:t>
            </a:r>
          </a:p>
          <a:p>
            <a:r>
              <a:rPr kumimoji="1" lang="en-GB" altLang="zh-TW" sz="3200" dirty="0"/>
              <a:t>Crashing in this maze of dead ends</a:t>
            </a:r>
          </a:p>
          <a:p>
            <a:endParaRPr kumimoji="1" lang="en-GB" altLang="zh-TW" sz="3200" dirty="0"/>
          </a:p>
          <a:p>
            <a:r>
              <a:rPr kumimoji="1" lang="en-GB" altLang="zh-TW" sz="3200" dirty="0"/>
              <a:t>Waves jumping nakedly</a:t>
            </a:r>
          </a:p>
          <a:p>
            <a:r>
              <a:rPr kumimoji="1" lang="en-GB" altLang="zh-TW" sz="3200" dirty="0"/>
              <a:t>Bringing messages from the land of sunset</a:t>
            </a:r>
          </a:p>
          <a:p>
            <a:r>
              <a:rPr kumimoji="1" lang="en-GB" altLang="zh-TW" sz="3200" dirty="0"/>
              <a:t>"Bright never expire"</a:t>
            </a:r>
            <a:endParaRPr kumimoji="1" lang="zh-TW" altLang="en-US" sz="3200" dirty="0"/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73F2189F-2672-674A-9549-6AAA15A97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" y="0"/>
            <a:ext cx="822706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786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160</Words>
  <Application>Microsoft Macintosh PowerPoint</Application>
  <PresentationFormat>自訂</PresentationFormat>
  <Paragraphs>40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8" baseType="lpstr">
      <vt:lpstr>Neoveau Ver.0.907 Regular</vt:lpstr>
      <vt:lpstr>Helvetica</vt:lpstr>
      <vt:lpstr>Helvetica Neue</vt:lpstr>
      <vt:lpstr>Helvetica Neue Medium</vt:lpstr>
      <vt:lpstr>20_BasicBlack</vt:lpstr>
      <vt:lpstr>SORRY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Tide  Anchor Dissipation  Deposition</vt:lpstr>
      <vt:lpstr>PowerPoint 簡報</vt:lpstr>
      <vt:lpstr>PowerPoint 簡報</vt:lpstr>
      <vt:lpstr>Precedent1</vt:lpstr>
      <vt:lpstr>PowerPoint 簡報</vt:lpstr>
      <vt:lpstr>PowerPoint 簡報</vt:lpstr>
      <vt:lpstr>PowerPoint 簡報</vt:lpstr>
      <vt:lpstr>PowerPoint 簡報</vt:lpstr>
      <vt:lpstr>Precedent 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SORRY </dc:title>
  <cp:lastModifiedBy>Peng, Doucheng</cp:lastModifiedBy>
  <cp:revision>2</cp:revision>
  <dcterms:modified xsi:type="dcterms:W3CDTF">2022-03-31T10:43:08Z</dcterms:modified>
</cp:coreProperties>
</file>